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58400" cy="7772400"/>
  <p:notesSz cx="6858000" cy="9313863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28" y="-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1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6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2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3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6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9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9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2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0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3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87BFE-ACF1-431A-A313-2F6503113BC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EACDD-E9DE-4BE4-811F-3EFB9EF57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1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2971800" cy="16002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ACTIVATION PHASE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Rally Battered Units </a:t>
            </a:r>
            <a:br>
              <a:rPr lang="en-US" sz="1200" dirty="0" smtClean="0"/>
            </a:br>
            <a:r>
              <a:rPr lang="en-US" sz="1200" dirty="0" smtClean="0"/>
              <a:t>(Rally/Courage Test)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Check for Wild Charge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Activate Units:</a:t>
            </a:r>
            <a:br>
              <a:rPr lang="en-US" sz="1200" dirty="0" smtClean="0"/>
            </a:br>
            <a:r>
              <a:rPr lang="en-US" sz="1200" dirty="0" smtClean="0"/>
              <a:t>Declare Action, Roll 2D6</a:t>
            </a:r>
            <a:br>
              <a:rPr lang="en-US" sz="1200" dirty="0" smtClean="0"/>
            </a:br>
            <a:r>
              <a:rPr lang="en-US" sz="1200" dirty="0" smtClean="0"/>
              <a:t>Equal or Exceed for Success</a:t>
            </a:r>
            <a:br>
              <a:rPr lang="en-US" sz="1200" dirty="0" smtClean="0"/>
            </a:br>
            <a:r>
              <a:rPr lang="en-US" sz="1200" dirty="0" smtClean="0"/>
              <a:t>Failure Ends Your Turn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2971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RALLY TEST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Courage Test. If roll =&gt; Courage, remove Battered marker. Unit may not perform another action.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If modified roll &lt; Courage, Battered, Lose 1 SP, Retreat ½ Move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Subtract one from dice for each casualty; add one if leader within 12”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Failure does not end your turn.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962400"/>
            <a:ext cx="2971800" cy="12192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WILD CHARGE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Unit has enemy within 1 move?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Roll 2D6. If result is 7+ unit MUST engaged enemy unit just as normal Attack.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Failure does not end your turn.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730314" y="228600"/>
            <a:ext cx="2971800" cy="35814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ATTACKING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Roll 2D6 for activation. Failure ends your turn.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Move unit in to contact with enemy. Check for possible Counter Charge or Evade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Each side rolls </a:t>
            </a:r>
            <a:r>
              <a:rPr lang="en-US" sz="1200" dirty="0"/>
              <a:t>12 (full strength) or 6 (half strength) dice.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Count </a:t>
            </a:r>
            <a:r>
              <a:rPr lang="en-US" sz="1200" dirty="0"/>
              <a:t>number of dice &gt; </a:t>
            </a:r>
            <a:r>
              <a:rPr lang="en-US" sz="1200" dirty="0" smtClean="0"/>
              <a:t>Attack Value </a:t>
            </a:r>
            <a:r>
              <a:rPr lang="en-US" sz="1200" dirty="0"/>
              <a:t>= # of Hits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Divide Hits by target’s Armor. Drop fractions, lose that many SPs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Fights in rough terrain use Attack of 5+, Armor 2 (Except Rangers)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Add one to target armor if in cover.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Units with losses take Courage Tests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If neither retreats, unit that took most losses does so. If tied, attacker retreats ½ move.</a:t>
            </a:r>
          </a:p>
          <a:p>
            <a:pPr marL="342900" indent="-342900">
              <a:buFont typeface="+mj-lt"/>
              <a:buAutoNum type="arabicPeriod"/>
            </a:pP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4343400"/>
            <a:ext cx="2971800" cy="25146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SHOOTING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Roll 2D6 for activation. Failure ends your turn.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Measure range to target.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Roll 12 (full strength) or 6 (half strength) dice.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Subtract one from each die if range over 12”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Count number of dice &gt; Shoot Value = # of Hits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Divide Hits by target’s Armor. Drop fractions, lose that many SPs.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Add one to target armor if in cover.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730314" y="3962400"/>
            <a:ext cx="2971800" cy="22860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COURAGE TESTS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Test for: Losses, Leader Killed, Lost half of points, last unit, rally.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Roll 2D6. Subtract total cumulative losses.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Add +1 if leader within 12”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Subtract 1 if army  below 50% points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If modified roll &gt; Courage, no effect.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If modified roll &lt;1, unit removed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Otherwise, mark as battered, retreat ½ move. If already  battered lose one figure as well (does not trigger test).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228600"/>
            <a:ext cx="2971800" cy="27432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MOVING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Roll 2D6 for activation. Failure ends your turn.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Move one figure desired distance.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Rough terrain at ½ speed (Except: Fleet of Foot)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Stop at obstacle. May move freely next turn (requires a new activation).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Move remainder of unit to within 3” of first figure moved. If necessary, measure separately if only part of unit moves in rough terrain.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Units must remain 3” away from all others unless attacking.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3048000"/>
            <a:ext cx="2971800" cy="12192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AT THE DOUBLE (House Rule)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Activate as a Move.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Unit may move double speed.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Unit’s armor is lowered by one until it is next activated. Mark with a dust cloud.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0"/>
            <a:ext cx="2971800" cy="1219200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r>
              <a:rPr lang="en-US" sz="1400" dirty="0" smtClean="0"/>
              <a:t>LINE OF SIGHT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Unlimited distance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Blocked by friendly  and enemy units.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May see through 3” of smoke/woods etc.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Only need LOS between single figures</a:t>
            </a:r>
          </a:p>
          <a:p>
            <a:pPr marL="342900" indent="-342900">
              <a:buFont typeface="+mj-lt"/>
              <a:buAutoNum type="arabicPeriod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5779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6066472"/>
            <a:ext cx="390525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SPECIAL RULES</a:t>
            </a:r>
          </a:p>
          <a:p>
            <a:r>
              <a:rPr lang="en-US" sz="1000" dirty="0" smtClean="0"/>
              <a:t>CC: On 7+ Unit may Counter Charge when attacked; Use Attack Value</a:t>
            </a:r>
          </a:p>
          <a:p>
            <a:r>
              <a:rPr lang="en-US" sz="1000" dirty="0" smtClean="0"/>
              <a:t>EV: On 7+ Unit Evades – ½ Move + Shoot, Else Armor Value Drops to 1</a:t>
            </a:r>
            <a:br>
              <a:rPr lang="en-US" sz="1000" dirty="0" smtClean="0"/>
            </a:br>
            <a:r>
              <a:rPr lang="en-US" sz="1000" dirty="0" smtClean="0"/>
              <a:t>FF: Unit is Fleet of Foot, moves full speed in rough terrain</a:t>
            </a:r>
          </a:p>
          <a:p>
            <a:r>
              <a:rPr lang="en-US" sz="1000" dirty="0" smtClean="0"/>
              <a:t>HT: Unit is Hard to Target, Armor of 2 vs missiles, no long range</a:t>
            </a:r>
            <a:br>
              <a:rPr lang="en-US" sz="1000" dirty="0" smtClean="0"/>
            </a:br>
            <a:r>
              <a:rPr lang="en-US" sz="1000" dirty="0" smtClean="0"/>
              <a:t>RG: Rangers use normal fight values in rough</a:t>
            </a:r>
            <a:br>
              <a:rPr lang="en-US" sz="1000" dirty="0" smtClean="0"/>
            </a:br>
            <a:r>
              <a:rPr lang="en-US" sz="1000" dirty="0" smtClean="0"/>
              <a:t>SK: On 7+ Unit may Skirmish, and move half + shoot at -1</a:t>
            </a:r>
          </a:p>
          <a:p>
            <a:r>
              <a:rPr lang="en-US" sz="1000" dirty="0" smtClean="0"/>
              <a:t>WC: If enemy in range unit will attack with a Wild Charge</a:t>
            </a:r>
          </a:p>
          <a:p>
            <a:r>
              <a:rPr lang="en-US" sz="1000" dirty="0" smtClean="0"/>
              <a:t>WS: Can form Wall of Spears during movement. Adds 1 to armor.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46482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"/>
            <a:ext cx="822883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254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556</Words>
  <Application>Microsoft Office PowerPoint</Application>
  <PresentationFormat>Custom</PresentationFormat>
  <Paragraphs>61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21</cp:revision>
  <cp:lastPrinted>2019-07-17T16:10:15Z</cp:lastPrinted>
  <dcterms:created xsi:type="dcterms:W3CDTF">2017-10-10T04:55:26Z</dcterms:created>
  <dcterms:modified xsi:type="dcterms:W3CDTF">2020-01-29T01:13:03Z</dcterms:modified>
</cp:coreProperties>
</file>